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399" r:id="rId119"/>
    <p:sldId id="391" r:id="rId120"/>
    <p:sldId id="355" r:id="rId121"/>
    <p:sldId id="357" r:id="rId122"/>
    <p:sldId id="358" r:id="rId123"/>
    <p:sldId id="389" r:id="rId124"/>
    <p:sldId id="390" r:id="rId125"/>
    <p:sldId id="370" r:id="rId126"/>
    <p:sldId id="371" r:id="rId127"/>
    <p:sldId id="372" r:id="rId128"/>
    <p:sldId id="373" r:id="rId129"/>
    <p:sldId id="374" r:id="rId130"/>
    <p:sldId id="375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10/07/2025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1450.png"/><Relationship Id="rId4" Type="http://schemas.openxmlformats.org/officeDocument/2006/relationships/customXml" Target="../ink/ink75.xml"/><Relationship Id="rId9" Type="http://schemas.openxmlformats.org/officeDocument/2006/relationships/image" Target="../media/image147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153.emf"/><Relationship Id="rId7" Type="http://schemas.openxmlformats.org/officeDocument/2006/relationships/image" Target="../media/image153.png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9.xml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61.png"/><Relationship Id="rId18" Type="http://schemas.openxmlformats.org/officeDocument/2006/relationships/customXml" Target="../ink/ink90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87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image" Target="../media/image160.png"/><Relationship Id="rId24" Type="http://schemas.openxmlformats.org/officeDocument/2006/relationships/customXml" Target="../ink/ink93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86.xml"/><Relationship Id="rId19" Type="http://schemas.openxmlformats.org/officeDocument/2006/relationships/image" Target="../media/image164.png"/><Relationship Id="rId4" Type="http://schemas.openxmlformats.org/officeDocument/2006/relationships/customXml" Target="../ink/ink83.xml"/><Relationship Id="rId9" Type="http://schemas.openxmlformats.org/officeDocument/2006/relationships/image" Target="../media/image159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61.png"/><Relationship Id="rId18" Type="http://schemas.openxmlformats.org/officeDocument/2006/relationships/customXml" Target="../ink/ink102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9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1" Type="http://schemas.openxmlformats.org/officeDocument/2006/relationships/image" Target="../media/image160.png"/><Relationship Id="rId24" Type="http://schemas.openxmlformats.org/officeDocument/2006/relationships/customXml" Target="../ink/ink105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8.xml"/><Relationship Id="rId19" Type="http://schemas.openxmlformats.org/officeDocument/2006/relationships/image" Target="../media/image164.png"/><Relationship Id="rId4" Type="http://schemas.openxmlformats.org/officeDocument/2006/relationships/customXml" Target="../ink/ink95.xml"/><Relationship Id="rId9" Type="http://schemas.openxmlformats.org/officeDocument/2006/relationships/image" Target="../media/image159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7" y="6096000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𝑢𝑋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457200" lvl="2" indent="0"/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457200" lvl="2" indent="0"/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6026</Words>
  <Application>Microsoft Office PowerPoint</Application>
  <PresentationFormat>Widescreen</PresentationFormat>
  <Paragraphs>601</Paragraphs>
  <Slides>140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5" baseType="lpstr">
      <vt:lpstr>Arial</vt:lpstr>
      <vt:lpstr>Cambria Math</vt:lpstr>
      <vt:lpstr>Fira Mono</vt:lpstr>
      <vt:lpstr>Georgia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E[u|X]=0 and OLS</vt:lpstr>
      <vt:lpstr>Alternative story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236</cp:revision>
  <dcterms:created xsi:type="dcterms:W3CDTF">2025-06-26T11:45:10Z</dcterms:created>
  <dcterms:modified xsi:type="dcterms:W3CDTF">2025-07-10T21:39:14Z</dcterms:modified>
</cp:coreProperties>
</file>